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7" r:id="rId6"/>
    <p:sldId id="263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2F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3D02D9-9E89-4B32-BE7A-63726C4633C9}" v="17" dt="2022-05-04T20:40:43.242"/>
    <p1510:client id="{2550D83C-974B-4BA1-B1AA-D35CC56405BD}" v="1" dt="2022-05-04T21:59:29.395"/>
    <p1510:client id="{3A79C1A5-3A5F-4672-8E84-90CF072DC7B3}" v="13" dt="2022-05-04T16:16:53.074"/>
    <p1510:client id="{4803014B-871E-47E9-8817-67AAF177EF62}" v="71" dt="2022-05-04T15:59:04.022"/>
    <p1510:client id="{48134A76-784E-47E4-9D88-7D89DADBB828}" v="3" dt="2022-05-04T21:15:16.360"/>
    <p1510:client id="{8528FDD9-086B-4C2D-990A-DFB65D5A24E3}" v="54" dt="2022-05-03T21:04:18.332"/>
    <p1510:client id="{917ACA6D-A587-464F-ACCF-F4920CAD5B99}" v="19" dt="2022-05-04T16:36:36.767"/>
    <p1510:client id="{91C09409-0988-41A7-AB3C-4162FE9F68F8}" v="4" dt="2022-05-04T15:41:25.208"/>
    <p1510:client id="{B34E4DAC-EE58-43FF-AD29-5672D2ECE2CE}" v="27" dt="2022-05-04T16:02:59.075"/>
    <p1510:client id="{C58C2D6E-654A-0BAB-F576-501DD97EADF9}" v="753" dt="2022-05-03T20:42:00.096"/>
    <p1510:client id="{D24C070C-BA58-45F8-88AD-6384FCFA5FCB}" v="8" dt="2022-05-04T16:39:00.630"/>
    <p1510:client id="{D5A2E6D5-27FF-402A-B103-E24FAD9E83B1}" v="249" dt="2022-05-04T20:43:34.593"/>
    <p1510:client id="{FF0B5F09-2EB4-48D6-9BCB-63F31001258B}" v="4" dt="2022-05-04T16:48:22.486"/>
    <p1510:client id="{FFC2B2F1-F515-361C-1EB3-3575443D3C7A}" v="40" dt="2022-05-03T20:47:29.0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man Gupta" userId="S::gupta.nama@northeastern.edu::a9afb166-af99-4e8f-8dfd-d202b7d46997" providerId="AD" clId="Web-{D5A2E6D5-27FF-402A-B103-E24FAD9E83B1}"/>
    <pc:docChg chg="modSld">
      <pc:chgData name="Naman Gupta" userId="S::gupta.nama@northeastern.edu::a9afb166-af99-4e8f-8dfd-d202b7d46997" providerId="AD" clId="Web-{D5A2E6D5-27FF-402A-B103-E24FAD9E83B1}" dt="2022-05-04T20:43:33.327" v="247" actId="20577"/>
      <pc:docMkLst>
        <pc:docMk/>
      </pc:docMkLst>
      <pc:sldChg chg="modSp">
        <pc:chgData name="Naman Gupta" userId="S::gupta.nama@northeastern.edu::a9afb166-af99-4e8f-8dfd-d202b7d46997" providerId="AD" clId="Web-{D5A2E6D5-27FF-402A-B103-E24FAD9E83B1}" dt="2022-05-04T20:43:33.327" v="247" actId="20577"/>
        <pc:sldMkLst>
          <pc:docMk/>
          <pc:sldMk cId="1654255301" sldId="257"/>
        </pc:sldMkLst>
        <pc:spChg chg="mod">
          <ac:chgData name="Naman Gupta" userId="S::gupta.nama@northeastern.edu::a9afb166-af99-4e8f-8dfd-d202b7d46997" providerId="AD" clId="Web-{D5A2E6D5-27FF-402A-B103-E24FAD9E83B1}" dt="2022-05-04T20:43:33.327" v="247" actId="20577"/>
          <ac:spMkLst>
            <pc:docMk/>
            <pc:sldMk cId="1654255301" sldId="257"/>
            <ac:spMk id="14" creationId="{00000000-0000-0000-0000-000000000000}"/>
          </ac:spMkLst>
        </pc:spChg>
      </pc:sldChg>
    </pc:docChg>
  </pc:docChgLst>
  <pc:docChgLst>
    <pc:chgData name="Yash Dhirubhai Navadiya" userId="S::navadiya.y@northeastern.edu::786d471a-5190-41fe-b6d2-886e5095a3b7" providerId="AD" clId="Web-{FF0B5F09-2EB4-48D6-9BCB-63F31001258B}"/>
    <pc:docChg chg="modSld">
      <pc:chgData name="Yash Dhirubhai Navadiya" userId="S::navadiya.y@northeastern.edu::786d471a-5190-41fe-b6d2-886e5095a3b7" providerId="AD" clId="Web-{FF0B5F09-2EB4-48D6-9BCB-63F31001258B}" dt="2022-05-04T16:48:22.486" v="3"/>
      <pc:docMkLst>
        <pc:docMk/>
      </pc:docMkLst>
      <pc:sldChg chg="addSp delSp modSp">
        <pc:chgData name="Yash Dhirubhai Navadiya" userId="S::navadiya.y@northeastern.edu::786d471a-5190-41fe-b6d2-886e5095a3b7" providerId="AD" clId="Web-{FF0B5F09-2EB4-48D6-9BCB-63F31001258B}" dt="2022-05-04T16:48:22.486" v="3"/>
        <pc:sldMkLst>
          <pc:docMk/>
          <pc:sldMk cId="3197023440" sldId="265"/>
        </pc:sldMkLst>
        <pc:spChg chg="add del">
          <ac:chgData name="Yash Dhirubhai Navadiya" userId="S::navadiya.y@northeastern.edu::786d471a-5190-41fe-b6d2-886e5095a3b7" providerId="AD" clId="Web-{FF0B5F09-2EB4-48D6-9BCB-63F31001258B}" dt="2022-05-04T16:48:22.486" v="3"/>
          <ac:spMkLst>
            <pc:docMk/>
            <pc:sldMk cId="3197023440" sldId="265"/>
            <ac:spMk id="3" creationId="{7050A5C1-9AE2-9E4A-0F10-0A5BE485D6D2}"/>
          </ac:spMkLst>
        </pc:spChg>
        <pc:spChg chg="mod">
          <ac:chgData name="Yash Dhirubhai Navadiya" userId="S::navadiya.y@northeastern.edu::786d471a-5190-41fe-b6d2-886e5095a3b7" providerId="AD" clId="Web-{FF0B5F09-2EB4-48D6-9BCB-63F31001258B}" dt="2022-05-04T16:48:05.501" v="1" actId="20577"/>
          <ac:spMkLst>
            <pc:docMk/>
            <pc:sldMk cId="3197023440" sldId="265"/>
            <ac:spMk id="4" creationId="{00000000-0000-0000-0000-000000000000}"/>
          </ac:spMkLst>
        </pc:spChg>
      </pc:sldChg>
    </pc:docChg>
  </pc:docChgLst>
  <pc:docChgLst>
    <pc:chgData name="Prasanna Nimbalkar" userId="S::nimbalkar.p@northeastern.edu::5b52bf48-2e90-4f91-89ea-aa9232ba3bd6" providerId="AD" clId="Web-{48134A76-784E-47E4-9D88-7D89DADBB828}"/>
    <pc:docChg chg="addSld delSld modSld">
      <pc:chgData name="Prasanna Nimbalkar" userId="S::nimbalkar.p@northeastern.edu::5b52bf48-2e90-4f91-89ea-aa9232ba3bd6" providerId="AD" clId="Web-{48134A76-784E-47E4-9D88-7D89DADBB828}" dt="2022-05-04T21:15:16.360" v="2"/>
      <pc:docMkLst>
        <pc:docMk/>
      </pc:docMkLst>
      <pc:sldChg chg="modSp">
        <pc:chgData name="Prasanna Nimbalkar" userId="S::nimbalkar.p@northeastern.edu::5b52bf48-2e90-4f91-89ea-aa9232ba3bd6" providerId="AD" clId="Web-{48134A76-784E-47E4-9D88-7D89DADBB828}" dt="2022-05-04T21:14:57.906" v="1" actId="1076"/>
        <pc:sldMkLst>
          <pc:docMk/>
          <pc:sldMk cId="1800380133" sldId="264"/>
        </pc:sldMkLst>
        <pc:picChg chg="mod">
          <ac:chgData name="Prasanna Nimbalkar" userId="S::nimbalkar.p@northeastern.edu::5b52bf48-2e90-4f91-89ea-aa9232ba3bd6" providerId="AD" clId="Web-{48134A76-784E-47E4-9D88-7D89DADBB828}" dt="2022-05-04T21:14:57.906" v="1" actId="1076"/>
          <ac:picMkLst>
            <pc:docMk/>
            <pc:sldMk cId="1800380133" sldId="264"/>
            <ac:picMk id="5" creationId="{35DBEA31-024A-2C31-9463-2CB09E1254FE}"/>
          </ac:picMkLst>
        </pc:picChg>
      </pc:sldChg>
      <pc:sldChg chg="new del">
        <pc:chgData name="Prasanna Nimbalkar" userId="S::nimbalkar.p@northeastern.edu::5b52bf48-2e90-4f91-89ea-aa9232ba3bd6" providerId="AD" clId="Web-{48134A76-784E-47E4-9D88-7D89DADBB828}" dt="2022-05-04T21:15:16.360" v="2"/>
        <pc:sldMkLst>
          <pc:docMk/>
          <pc:sldMk cId="3204140003" sldId="267"/>
        </pc:sldMkLst>
      </pc:sldChg>
    </pc:docChg>
  </pc:docChgLst>
  <pc:docChgLst>
    <pc:chgData name="Kumari Puja" userId="S::puja.k@northeastern.edu::79414180-75db-4e2c-8ae8-390718ec18f3" providerId="AD" clId="Web-{8528FDD9-086B-4C2D-990A-DFB65D5A24E3}"/>
    <pc:docChg chg="addSld modSld sldOrd">
      <pc:chgData name="Kumari Puja" userId="S::puja.k@northeastern.edu::79414180-75db-4e2c-8ae8-390718ec18f3" providerId="AD" clId="Web-{8528FDD9-086B-4C2D-990A-DFB65D5A24E3}" dt="2022-05-03T21:04:18.332" v="45" actId="20577"/>
      <pc:docMkLst>
        <pc:docMk/>
      </pc:docMkLst>
      <pc:sldChg chg="ord">
        <pc:chgData name="Kumari Puja" userId="S::puja.k@northeastern.edu::79414180-75db-4e2c-8ae8-390718ec18f3" providerId="AD" clId="Web-{8528FDD9-086B-4C2D-990A-DFB65D5A24E3}" dt="2022-05-03T20:57:56.932" v="2"/>
        <pc:sldMkLst>
          <pc:docMk/>
          <pc:sldMk cId="1527004159" sldId="263"/>
        </pc:sldMkLst>
      </pc:sldChg>
      <pc:sldChg chg="addSp delSp modSp mod setBg">
        <pc:chgData name="Kumari Puja" userId="S::puja.k@northeastern.edu::79414180-75db-4e2c-8ae8-390718ec18f3" providerId="AD" clId="Web-{8528FDD9-086B-4C2D-990A-DFB65D5A24E3}" dt="2022-05-03T21:04:18.332" v="45" actId="20577"/>
        <pc:sldMkLst>
          <pc:docMk/>
          <pc:sldMk cId="3197023440" sldId="265"/>
        </pc:sldMkLst>
        <pc:spChg chg="mod">
          <ac:chgData name="Kumari Puja" userId="S::puja.k@northeastern.edu::79414180-75db-4e2c-8ae8-390718ec18f3" providerId="AD" clId="Web-{8528FDD9-086B-4C2D-990A-DFB65D5A24E3}" dt="2022-05-03T21:02:37.845" v="34"/>
          <ac:spMkLst>
            <pc:docMk/>
            <pc:sldMk cId="3197023440" sldId="265"/>
            <ac:spMk id="2" creationId="{00000000-0000-0000-0000-000000000000}"/>
          </ac:spMkLst>
        </pc:spChg>
        <pc:spChg chg="mod">
          <ac:chgData name="Kumari Puja" userId="S::puja.k@northeastern.edu::79414180-75db-4e2c-8ae8-390718ec18f3" providerId="AD" clId="Web-{8528FDD9-086B-4C2D-990A-DFB65D5A24E3}" dt="2022-05-03T21:04:18.332" v="45" actId="20577"/>
          <ac:spMkLst>
            <pc:docMk/>
            <pc:sldMk cId="3197023440" sldId="265"/>
            <ac:spMk id="4" creationId="{00000000-0000-0000-0000-000000000000}"/>
          </ac:spMkLst>
        </pc:spChg>
        <pc:spChg chg="mod ord">
          <ac:chgData name="Kumari Puja" userId="S::puja.k@northeastern.edu::79414180-75db-4e2c-8ae8-390718ec18f3" providerId="AD" clId="Web-{8528FDD9-086B-4C2D-990A-DFB65D5A24E3}" dt="2022-05-03T21:02:37.845" v="34"/>
          <ac:spMkLst>
            <pc:docMk/>
            <pc:sldMk cId="3197023440" sldId="265"/>
            <ac:spMk id="5" creationId="{80B4FB76-62A0-B564-F8DA-4651399B177B}"/>
          </ac:spMkLst>
        </pc:spChg>
        <pc:spChg chg="add del mod">
          <ac:chgData name="Kumari Puja" userId="S::puja.k@northeastern.edu::79414180-75db-4e2c-8ae8-390718ec18f3" providerId="AD" clId="Web-{8528FDD9-086B-4C2D-990A-DFB65D5A24E3}" dt="2022-05-03T21:02:28.079" v="33"/>
          <ac:spMkLst>
            <pc:docMk/>
            <pc:sldMk cId="3197023440" sldId="265"/>
            <ac:spMk id="6" creationId="{C60FF4E3-7B55-2615-6441-D68F0F4E55B4}"/>
          </ac:spMkLst>
        </pc:spChg>
        <pc:spChg chg="add">
          <ac:chgData name="Kumari Puja" userId="S::puja.k@northeastern.edu::79414180-75db-4e2c-8ae8-390718ec18f3" providerId="AD" clId="Web-{8528FDD9-086B-4C2D-990A-DFB65D5A24E3}" dt="2022-05-03T21:02:37.845" v="34"/>
          <ac:spMkLst>
            <pc:docMk/>
            <pc:sldMk cId="3197023440" sldId="265"/>
            <ac:spMk id="12" creationId="{131BAD53-4E89-4F62-BBB7-26359763ED39}"/>
          </ac:spMkLst>
        </pc:spChg>
        <pc:spChg chg="add">
          <ac:chgData name="Kumari Puja" userId="S::puja.k@northeastern.edu::79414180-75db-4e2c-8ae8-390718ec18f3" providerId="AD" clId="Web-{8528FDD9-086B-4C2D-990A-DFB65D5A24E3}" dt="2022-05-03T21:02:37.845" v="34"/>
          <ac:spMkLst>
            <pc:docMk/>
            <pc:sldMk cId="3197023440" sldId="265"/>
            <ac:spMk id="14" creationId="{62756DA2-40EB-4C6F-B962-5822FFB54FB6}"/>
          </ac:spMkLst>
        </pc:spChg>
        <pc:picChg chg="add mod ord">
          <ac:chgData name="Kumari Puja" userId="S::puja.k@northeastern.edu::79414180-75db-4e2c-8ae8-390718ec18f3" providerId="AD" clId="Web-{8528FDD9-086B-4C2D-990A-DFB65D5A24E3}" dt="2022-05-03T21:03:49.784" v="38" actId="1076"/>
          <ac:picMkLst>
            <pc:docMk/>
            <pc:sldMk cId="3197023440" sldId="265"/>
            <ac:picMk id="7" creationId="{21EA9D25-6911-2987-5728-665D8E249CA5}"/>
          </ac:picMkLst>
        </pc:picChg>
        <pc:picChg chg="del">
          <ac:chgData name="Kumari Puja" userId="S::puja.k@northeastern.edu::79414180-75db-4e2c-8ae8-390718ec18f3" providerId="AD" clId="Web-{8528FDD9-086B-4C2D-990A-DFB65D5A24E3}" dt="2022-05-03T21:02:07.360" v="32"/>
          <ac:picMkLst>
            <pc:docMk/>
            <pc:sldMk cId="3197023440" sldId="265"/>
            <ac:picMk id="13" creationId="{F6FBC900-6719-101C-55FE-FDBAA4898052}"/>
          </ac:picMkLst>
        </pc:picChg>
      </pc:sldChg>
      <pc:sldChg chg="addSp modSp add ord replId">
        <pc:chgData name="Kumari Puja" userId="S::puja.k@northeastern.edu::79414180-75db-4e2c-8ae8-390718ec18f3" providerId="AD" clId="Web-{8528FDD9-086B-4C2D-990A-DFB65D5A24E3}" dt="2022-05-03T21:01:57.469" v="31" actId="20577"/>
        <pc:sldMkLst>
          <pc:docMk/>
          <pc:sldMk cId="3846833739" sldId="266"/>
        </pc:sldMkLst>
        <pc:spChg chg="mod">
          <ac:chgData name="Kumari Puja" userId="S::puja.k@northeastern.edu::79414180-75db-4e2c-8ae8-390718ec18f3" providerId="AD" clId="Web-{8528FDD9-086B-4C2D-990A-DFB65D5A24E3}" dt="2022-05-03T21:01:57.469" v="31" actId="20577"/>
          <ac:spMkLst>
            <pc:docMk/>
            <pc:sldMk cId="3846833739" sldId="266"/>
            <ac:spMk id="2" creationId="{00000000-0000-0000-0000-000000000000}"/>
          </ac:spMkLst>
        </pc:spChg>
        <pc:spChg chg="mod">
          <ac:chgData name="Kumari Puja" userId="S::puja.k@northeastern.edu::79414180-75db-4e2c-8ae8-390718ec18f3" providerId="AD" clId="Web-{8528FDD9-086B-4C2D-990A-DFB65D5A24E3}" dt="2022-05-03T20:58:18.480" v="6" actId="20577"/>
          <ac:spMkLst>
            <pc:docMk/>
            <pc:sldMk cId="3846833739" sldId="266"/>
            <ac:spMk id="4" creationId="{57689322-F4F0-9953-B477-37B7EB30634A}"/>
          </ac:spMkLst>
        </pc:spChg>
        <pc:spChg chg="add mod">
          <ac:chgData name="Kumari Puja" userId="S::puja.k@northeastern.edu::79414180-75db-4e2c-8ae8-390718ec18f3" providerId="AD" clId="Web-{8528FDD9-086B-4C2D-990A-DFB65D5A24E3}" dt="2022-05-03T20:59:01.934" v="22" actId="20577"/>
          <ac:spMkLst>
            <pc:docMk/>
            <pc:sldMk cId="3846833739" sldId="266"/>
            <ac:spMk id="5" creationId="{77261347-4DB2-FE90-75F4-03B6100D9246}"/>
          </ac:spMkLst>
        </pc:spChg>
        <pc:spChg chg="mod">
          <ac:chgData name="Kumari Puja" userId="S::puja.k@northeastern.edu::79414180-75db-4e2c-8ae8-390718ec18f3" providerId="AD" clId="Web-{8528FDD9-086B-4C2D-990A-DFB65D5A24E3}" dt="2022-05-03T20:58:23.417" v="8" actId="20577"/>
          <ac:spMkLst>
            <pc:docMk/>
            <pc:sldMk cId="3846833739" sldId="266"/>
            <ac:spMk id="18" creationId="{462C6E10-6881-D7B1-4AB9-A57BCB9B19C8}"/>
          </ac:spMkLst>
        </pc:spChg>
      </pc:sldChg>
    </pc:docChg>
  </pc:docChgLst>
  <pc:docChgLst>
    <pc:chgData name="Prasanna Nimbalkar" userId="S::nimbalkar.p@northeastern.edu::5b52bf48-2e90-4f91-89ea-aa9232ba3bd6" providerId="AD" clId="Web-{91C09409-0988-41A7-AB3C-4162FE9F68F8}"/>
    <pc:docChg chg="modSld">
      <pc:chgData name="Prasanna Nimbalkar" userId="S::nimbalkar.p@northeastern.edu::5b52bf48-2e90-4f91-89ea-aa9232ba3bd6" providerId="AD" clId="Web-{91C09409-0988-41A7-AB3C-4162FE9F68F8}" dt="2022-05-04T15:41:08.223" v="0" actId="20577"/>
      <pc:docMkLst>
        <pc:docMk/>
      </pc:docMkLst>
      <pc:sldChg chg="modSp">
        <pc:chgData name="Prasanna Nimbalkar" userId="S::nimbalkar.p@northeastern.edu::5b52bf48-2e90-4f91-89ea-aa9232ba3bd6" providerId="AD" clId="Web-{91C09409-0988-41A7-AB3C-4162FE9F68F8}" dt="2022-05-04T15:41:08.223" v="0" actId="20577"/>
        <pc:sldMkLst>
          <pc:docMk/>
          <pc:sldMk cId="1527004159" sldId="263"/>
        </pc:sldMkLst>
        <pc:spChg chg="mod">
          <ac:chgData name="Prasanna Nimbalkar" userId="S::nimbalkar.p@northeastern.edu::5b52bf48-2e90-4f91-89ea-aa9232ba3bd6" providerId="AD" clId="Web-{91C09409-0988-41A7-AB3C-4162FE9F68F8}" dt="2022-05-04T15:41:08.223" v="0" actId="20577"/>
          <ac:spMkLst>
            <pc:docMk/>
            <pc:sldMk cId="1527004159" sldId="263"/>
            <ac:spMk id="18" creationId="{462C6E10-6881-D7B1-4AB9-A57BCB9B19C8}"/>
          </ac:spMkLst>
        </pc:spChg>
      </pc:sldChg>
    </pc:docChg>
  </pc:docChgLst>
  <pc:docChgLst>
    <pc:chgData name="Kumari Puja" userId="S::puja.k@northeastern.edu::79414180-75db-4e2c-8ae8-390718ec18f3" providerId="AD" clId="Web-{3A79C1A5-3A5F-4672-8E84-90CF072DC7B3}"/>
    <pc:docChg chg="modSld">
      <pc:chgData name="Kumari Puja" userId="S::puja.k@northeastern.edu::79414180-75db-4e2c-8ae8-390718ec18f3" providerId="AD" clId="Web-{3A79C1A5-3A5F-4672-8E84-90CF072DC7B3}" dt="2022-05-04T16:16:53.074" v="12" actId="20577"/>
      <pc:docMkLst>
        <pc:docMk/>
      </pc:docMkLst>
      <pc:sldChg chg="modSp">
        <pc:chgData name="Kumari Puja" userId="S::puja.k@northeastern.edu::79414180-75db-4e2c-8ae8-390718ec18f3" providerId="AD" clId="Web-{3A79C1A5-3A5F-4672-8E84-90CF072DC7B3}" dt="2022-05-04T16:16:53.074" v="12" actId="20577"/>
        <pc:sldMkLst>
          <pc:docMk/>
          <pc:sldMk cId="3197023440" sldId="265"/>
        </pc:sldMkLst>
        <pc:spChg chg="mod">
          <ac:chgData name="Kumari Puja" userId="S::puja.k@northeastern.edu::79414180-75db-4e2c-8ae8-390718ec18f3" providerId="AD" clId="Web-{3A79C1A5-3A5F-4672-8E84-90CF072DC7B3}" dt="2022-05-04T16:16:53.074" v="12" actId="20577"/>
          <ac:spMkLst>
            <pc:docMk/>
            <pc:sldMk cId="3197023440" sldId="265"/>
            <ac:spMk id="4" creationId="{00000000-0000-0000-0000-000000000000}"/>
          </ac:spMkLst>
        </pc:spChg>
      </pc:sldChg>
    </pc:docChg>
  </pc:docChgLst>
  <pc:docChgLst>
    <pc:chgData name="Prasanna Nimbalkar" userId="S::nimbalkar.p@northeastern.edu::5b52bf48-2e90-4f91-89ea-aa9232ba3bd6" providerId="AD" clId="Web-{917ACA6D-A587-464F-ACCF-F4920CAD5B99}"/>
    <pc:docChg chg="modSld">
      <pc:chgData name="Prasanna Nimbalkar" userId="S::nimbalkar.p@northeastern.edu::5b52bf48-2e90-4f91-89ea-aa9232ba3bd6" providerId="AD" clId="Web-{917ACA6D-A587-464F-ACCF-F4920CAD5B99}" dt="2022-05-04T16:36:36.767" v="17" actId="14100"/>
      <pc:docMkLst>
        <pc:docMk/>
      </pc:docMkLst>
      <pc:sldChg chg="modSp">
        <pc:chgData name="Prasanna Nimbalkar" userId="S::nimbalkar.p@northeastern.edu::5b52bf48-2e90-4f91-89ea-aa9232ba3bd6" providerId="AD" clId="Web-{917ACA6D-A587-464F-ACCF-F4920CAD5B99}" dt="2022-05-04T16:32:14.714" v="15" actId="20577"/>
        <pc:sldMkLst>
          <pc:docMk/>
          <pc:sldMk cId="1652133998" sldId="256"/>
        </pc:sldMkLst>
        <pc:spChg chg="mod">
          <ac:chgData name="Prasanna Nimbalkar" userId="S::nimbalkar.p@northeastern.edu::5b52bf48-2e90-4f91-89ea-aa9232ba3bd6" providerId="AD" clId="Web-{917ACA6D-A587-464F-ACCF-F4920CAD5B99}" dt="2022-05-04T16:32:14.714" v="15" actId="20577"/>
          <ac:spMkLst>
            <pc:docMk/>
            <pc:sldMk cId="1652133998" sldId="256"/>
            <ac:spMk id="7" creationId="{00000000-0000-0000-0000-000000000000}"/>
          </ac:spMkLst>
        </pc:spChg>
      </pc:sldChg>
      <pc:sldChg chg="modSp">
        <pc:chgData name="Prasanna Nimbalkar" userId="S::nimbalkar.p@northeastern.edu::5b52bf48-2e90-4f91-89ea-aa9232ba3bd6" providerId="AD" clId="Web-{917ACA6D-A587-464F-ACCF-F4920CAD5B99}" dt="2022-05-04T16:36:36.767" v="17" actId="14100"/>
        <pc:sldMkLst>
          <pc:docMk/>
          <pc:sldMk cId="1527004159" sldId="263"/>
        </pc:sldMkLst>
        <pc:spChg chg="mod">
          <ac:chgData name="Prasanna Nimbalkar" userId="S::nimbalkar.p@northeastern.edu::5b52bf48-2e90-4f91-89ea-aa9232ba3bd6" providerId="AD" clId="Web-{917ACA6D-A587-464F-ACCF-F4920CAD5B99}" dt="2022-05-04T16:36:36.767" v="17" actId="14100"/>
          <ac:spMkLst>
            <pc:docMk/>
            <pc:sldMk cId="1527004159" sldId="263"/>
            <ac:spMk id="18" creationId="{462C6E10-6881-D7B1-4AB9-A57BCB9B19C8}"/>
          </ac:spMkLst>
        </pc:spChg>
      </pc:sldChg>
    </pc:docChg>
  </pc:docChgLst>
  <pc:docChgLst>
    <pc:chgData name="Kumari Puja" userId="S::puja.k@northeastern.edu::79414180-75db-4e2c-8ae8-390718ec18f3" providerId="AD" clId="Web-{B34E4DAC-EE58-43FF-AD29-5672D2ECE2CE}"/>
    <pc:docChg chg="modSld">
      <pc:chgData name="Kumari Puja" userId="S::puja.k@northeastern.edu::79414180-75db-4e2c-8ae8-390718ec18f3" providerId="AD" clId="Web-{B34E4DAC-EE58-43FF-AD29-5672D2ECE2CE}" dt="2022-05-04T16:02:59.075" v="26" actId="20577"/>
      <pc:docMkLst>
        <pc:docMk/>
      </pc:docMkLst>
      <pc:sldChg chg="modSp">
        <pc:chgData name="Kumari Puja" userId="S::puja.k@northeastern.edu::79414180-75db-4e2c-8ae8-390718ec18f3" providerId="AD" clId="Web-{B34E4DAC-EE58-43FF-AD29-5672D2ECE2CE}" dt="2022-05-04T16:02:59.075" v="26" actId="20577"/>
        <pc:sldMkLst>
          <pc:docMk/>
          <pc:sldMk cId="1652133998" sldId="256"/>
        </pc:sldMkLst>
        <pc:spChg chg="mod">
          <ac:chgData name="Kumari Puja" userId="S::puja.k@northeastern.edu::79414180-75db-4e2c-8ae8-390718ec18f3" providerId="AD" clId="Web-{B34E4DAC-EE58-43FF-AD29-5672D2ECE2CE}" dt="2022-05-04T16:02:59.075" v="26" actId="20577"/>
          <ac:spMkLst>
            <pc:docMk/>
            <pc:sldMk cId="1652133998" sldId="256"/>
            <ac:spMk id="7" creationId="{00000000-0000-0000-0000-000000000000}"/>
          </ac:spMkLst>
        </pc:spChg>
      </pc:sldChg>
    </pc:docChg>
  </pc:docChgLst>
  <pc:docChgLst>
    <pc:chgData name="Kumari Puja" userId="S::puja.k@northeastern.edu::79414180-75db-4e2c-8ae8-390718ec18f3" providerId="AD" clId="Web-{4803014B-871E-47E9-8817-67AAF177EF62}"/>
    <pc:docChg chg="modSld">
      <pc:chgData name="Kumari Puja" userId="S::puja.k@northeastern.edu::79414180-75db-4e2c-8ae8-390718ec18f3" providerId="AD" clId="Web-{4803014B-871E-47E9-8817-67AAF177EF62}" dt="2022-05-04T15:59:04.022" v="69" actId="20577"/>
      <pc:docMkLst>
        <pc:docMk/>
      </pc:docMkLst>
      <pc:sldChg chg="modSp">
        <pc:chgData name="Kumari Puja" userId="S::puja.k@northeastern.edu::79414180-75db-4e2c-8ae8-390718ec18f3" providerId="AD" clId="Web-{4803014B-871E-47E9-8817-67AAF177EF62}" dt="2022-05-04T15:59:04.022" v="69" actId="20577"/>
        <pc:sldMkLst>
          <pc:docMk/>
          <pc:sldMk cId="3197023440" sldId="265"/>
        </pc:sldMkLst>
        <pc:spChg chg="mod">
          <ac:chgData name="Kumari Puja" userId="S::puja.k@northeastern.edu::79414180-75db-4e2c-8ae8-390718ec18f3" providerId="AD" clId="Web-{4803014B-871E-47E9-8817-67AAF177EF62}" dt="2022-05-04T15:59:04.022" v="69" actId="20577"/>
          <ac:spMkLst>
            <pc:docMk/>
            <pc:sldMk cId="3197023440" sldId="265"/>
            <ac:spMk id="4" creationId="{00000000-0000-0000-0000-000000000000}"/>
          </ac:spMkLst>
        </pc:spChg>
      </pc:sldChg>
    </pc:docChg>
  </pc:docChgLst>
  <pc:docChgLst>
    <pc:chgData name="Kumari Puja" userId="S::puja.k@northeastern.edu::79414180-75db-4e2c-8ae8-390718ec18f3" providerId="AD" clId="Web-{D24C070C-BA58-45F8-88AD-6384FCFA5FCB}"/>
    <pc:docChg chg="modSld">
      <pc:chgData name="Kumari Puja" userId="S::puja.k@northeastern.edu::79414180-75db-4e2c-8ae8-390718ec18f3" providerId="AD" clId="Web-{D24C070C-BA58-45F8-88AD-6384FCFA5FCB}" dt="2022-05-04T16:39:00.630" v="7" actId="20577"/>
      <pc:docMkLst>
        <pc:docMk/>
      </pc:docMkLst>
      <pc:sldChg chg="modSp">
        <pc:chgData name="Kumari Puja" userId="S::puja.k@northeastern.edu::79414180-75db-4e2c-8ae8-390718ec18f3" providerId="AD" clId="Web-{D24C070C-BA58-45F8-88AD-6384FCFA5FCB}" dt="2022-05-04T16:39:00.630" v="7" actId="20577"/>
        <pc:sldMkLst>
          <pc:docMk/>
          <pc:sldMk cId="3197023440" sldId="265"/>
        </pc:sldMkLst>
        <pc:spChg chg="mod">
          <ac:chgData name="Kumari Puja" userId="S::puja.k@northeastern.edu::79414180-75db-4e2c-8ae8-390718ec18f3" providerId="AD" clId="Web-{D24C070C-BA58-45F8-88AD-6384FCFA5FCB}" dt="2022-05-04T16:39:00.630" v="7" actId="20577"/>
          <ac:spMkLst>
            <pc:docMk/>
            <pc:sldMk cId="3197023440" sldId="265"/>
            <ac:spMk id="4" creationId="{00000000-0000-0000-0000-000000000000}"/>
          </ac:spMkLst>
        </pc:spChg>
      </pc:sldChg>
    </pc:docChg>
  </pc:docChgLst>
  <pc:docChgLst>
    <pc:chgData name="Kumari Puja" userId="S::puja.k@northeastern.edu::79414180-75db-4e2c-8ae8-390718ec18f3" providerId="AD" clId="Web-{2550D83C-974B-4BA1-B1AA-D35CC56405BD}"/>
    <pc:docChg chg="modSld">
      <pc:chgData name="Kumari Puja" userId="S::puja.k@northeastern.edu::79414180-75db-4e2c-8ae8-390718ec18f3" providerId="AD" clId="Web-{2550D83C-974B-4BA1-B1AA-D35CC56405BD}" dt="2022-05-04T21:59:29.380" v="0" actId="20577"/>
      <pc:docMkLst>
        <pc:docMk/>
      </pc:docMkLst>
      <pc:sldChg chg="modSp">
        <pc:chgData name="Kumari Puja" userId="S::puja.k@northeastern.edu::79414180-75db-4e2c-8ae8-390718ec18f3" providerId="AD" clId="Web-{2550D83C-974B-4BA1-B1AA-D35CC56405BD}" dt="2022-05-04T21:59:29.380" v="0" actId="20577"/>
        <pc:sldMkLst>
          <pc:docMk/>
          <pc:sldMk cId="3197023440" sldId="265"/>
        </pc:sldMkLst>
        <pc:spChg chg="mod">
          <ac:chgData name="Kumari Puja" userId="S::puja.k@northeastern.edu::79414180-75db-4e2c-8ae8-390718ec18f3" providerId="AD" clId="Web-{2550D83C-974B-4BA1-B1AA-D35CC56405BD}" dt="2022-05-04T21:59:29.380" v="0" actId="20577"/>
          <ac:spMkLst>
            <pc:docMk/>
            <pc:sldMk cId="3197023440" sldId="265"/>
            <ac:spMk id="4" creationId="{00000000-0000-0000-0000-000000000000}"/>
          </ac:spMkLst>
        </pc:spChg>
      </pc:sldChg>
    </pc:docChg>
  </pc:docChgLst>
  <pc:docChgLst>
    <pc:chgData name="Prasanna Nimbalkar" userId="S::nimbalkar.p@northeastern.edu::5b52bf48-2e90-4f91-89ea-aa9232ba3bd6" providerId="AD" clId="Web-{013D02D9-9E89-4B32-BE7A-63726C4633C9}"/>
    <pc:docChg chg="modSld">
      <pc:chgData name="Prasanna Nimbalkar" userId="S::nimbalkar.p@northeastern.edu::5b52bf48-2e90-4f91-89ea-aa9232ba3bd6" providerId="AD" clId="Web-{013D02D9-9E89-4B32-BE7A-63726C4633C9}" dt="2022-05-04T20:40:43.242" v="13"/>
      <pc:docMkLst>
        <pc:docMk/>
      </pc:docMkLst>
      <pc:sldChg chg="addSp delSp modSp">
        <pc:chgData name="Prasanna Nimbalkar" userId="S::nimbalkar.p@northeastern.edu::5b52bf48-2e90-4f91-89ea-aa9232ba3bd6" providerId="AD" clId="Web-{013D02D9-9E89-4B32-BE7A-63726C4633C9}" dt="2022-05-04T20:40:43.242" v="13"/>
        <pc:sldMkLst>
          <pc:docMk/>
          <pc:sldMk cId="2224495804" sldId="262"/>
        </pc:sldMkLst>
        <pc:spChg chg="add del mod">
          <ac:chgData name="Prasanna Nimbalkar" userId="S::nimbalkar.p@northeastern.edu::5b52bf48-2e90-4f91-89ea-aa9232ba3bd6" providerId="AD" clId="Web-{013D02D9-9E89-4B32-BE7A-63726C4633C9}" dt="2022-05-04T20:40:43.242" v="13"/>
          <ac:spMkLst>
            <pc:docMk/>
            <pc:sldMk cId="2224495804" sldId="262"/>
            <ac:spMk id="3" creationId="{589B2CA7-7D5C-2D5E-F29F-1B3DAD75CB18}"/>
          </ac:spMkLst>
        </pc:spChg>
        <pc:picChg chg="mod">
          <ac:chgData name="Prasanna Nimbalkar" userId="S::nimbalkar.p@northeastern.edu::5b52bf48-2e90-4f91-89ea-aa9232ba3bd6" providerId="AD" clId="Web-{013D02D9-9E89-4B32-BE7A-63726C4633C9}" dt="2022-05-04T20:40:31.367" v="11" actId="14100"/>
          <ac:picMkLst>
            <pc:docMk/>
            <pc:sldMk cId="2224495804" sldId="262"/>
            <ac:picMk id="7" creationId="{92168058-A1A3-AC77-6D6D-065A2EC3348D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5/4/2022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jpeg>
</file>

<file path=ppt/media/image4.jpe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5/4/2022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>
                <a:cs typeface="Arial" pitchFamily="34" charset="0"/>
              </a:rPr>
              <a:t>NOTE: </a:t>
            </a:r>
            <a:r>
              <a:rPr lang="en-US" sz="1200">
                <a:cs typeface="Arial" pitchFamily="34" charset="0"/>
              </a:rPr>
              <a:t>Want a different image on this slide? Select the picture and delete it. Now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51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805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689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560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14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63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5/4/2022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pic>
        <p:nvPicPr>
          <p:cNvPr id="11" name="Picture 10" title="Ribbon tab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 title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5/4/2022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5/4/2022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5/4/2022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5/4/2022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11" name="Picture Placeholder 10" title="An empty placeholder to add an image. Click on the placeholder and select the image that you wish to add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t>Click to edit Master subtitle style</a:t>
            </a:r>
          </a:p>
        </p:txBody>
      </p:sp>
      <p:pic>
        <p:nvPicPr>
          <p:cNvPr id="10" name="Picture 9" title="Ribbon tab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5/4/2022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pic>
        <p:nvPicPr>
          <p:cNvPr id="7" name="Picture 6" title="Ribbon tab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5/4/2022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5/4/2022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5/4/2022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5/4/2022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t>5/4/2022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  <a:p>
            <a:pPr lvl="5"/>
            <a:r>
              <a:t>Sixth level</a:t>
            </a:r>
          </a:p>
          <a:p>
            <a:pPr lvl="6"/>
            <a:r>
              <a:t>Seventh level</a:t>
            </a:r>
          </a:p>
          <a:p>
            <a:pPr lvl="7"/>
            <a:r>
              <a:t>Eighth level</a:t>
            </a:r>
          </a:p>
          <a:p>
            <a:pPr lvl="8"/>
            <a:r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northeastern.sharepoint.com/:w:/r/sites/DMDDfinal/_layouts/15/Doc.aspx?sourcedoc=%7BFAED74FB-9DF4-4545-8402-16F0CF01F932%7D&amp;file=Untitled%20document.docx&amp;action=default&amp;mobileredirect=true&amp;DefaultItemOpen=1&amp;login_hint=puja.k%40northeastern.edu&amp;ct=1651607992336&amp;wdOrigin=OFFICECOM-WEB.START.EDGEWORTH&amp;cid=0e35f06d-8fd9-4d4e-a8e3-b841779dc027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ortheastern.sharepoint.com/:w:/r/sites/DMDDfinal/_layouts/15/Doc.aspx?sourcedoc=%7BA2005368-FD21-471E-902D-60CD873174C1%7D&amp;file=P4%20database.docx&amp;action=default&amp;mobileredirect=true&amp;DefaultItemOpen=1&amp;login_hint=puja.k%40northeastern.edu&amp;ct=1651608569161&amp;wdOrigin=OFFICECOM-WEB.START.EDGEWORTH&amp;cid=2dbe6d0f-3448-45fd-9444-990425b1464b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northeastern.sharepoint.com/:w:/r/sites/DMDDfinal/_layouts/15/Doc.aspx?sourcedoc=%7BACF7A366-1BD8-4B30-BB8F-862D465E26E9%7D&amp;file=Triggers.docx&amp;action=default&amp;mobileredirect=true" TargetMode="External"/><Relationship Id="rId3" Type="http://schemas.openxmlformats.org/officeDocument/2006/relationships/hyperlink" Target="https://northeastern.sharepoint.com/:w:/r/sites/DMDDfinal/_layouts/15/Doc.aspx?sourcedoc=%7B8DC3C89E-2C6A-4285-BA99-86F9F7949E53%7D&amp;file=STORED%20PROCEDURE%20(1).docx&amp;action=default&amp;mobileredirect=true" TargetMode="External"/><Relationship Id="rId7" Type="http://schemas.openxmlformats.org/officeDocument/2006/relationships/hyperlink" Target="https://northeastern.sharepoint.com/:w:/r/sites/DMDDfinal/_layouts/15/Doc.aspx?sourcedoc=%7B2564C767-89F3-45AA-A867-6C65BF0AD140%7D&amp;file=VIEWS.docx&amp;action=default&amp;mobileredirect=tru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northeastern.sharepoint.com/:w:/r/sites/DMDDfinal/_layouts/15/Doc.aspx?sourcedoc=%7B4A153E8A-4B13-4C46-8581-515B8C9F6E07%7D&amp;file=FUNCTIONS.docx&amp;action=default&amp;mobileredirect=true" TargetMode="External"/><Relationship Id="rId5" Type="http://schemas.openxmlformats.org/officeDocument/2006/relationships/hyperlink" Target="https://northeastern.sharepoint.com/:w:/s/DMDDfinal/EeEsxycJAbFJtbhUZj-UL0MB8OowBIsVr2x84WUQOpSS_g?e=NbqGXB" TargetMode="External"/><Relationship Id="rId10" Type="http://schemas.openxmlformats.org/officeDocument/2006/relationships/image" Target="../media/image6.gif"/><Relationship Id="rId4" Type="http://schemas.openxmlformats.org/officeDocument/2006/relationships/hyperlink" Target="https://northeastern.sharepoint.com/:w:/r/sites/DMDDfinal/_layouts/15/Doc.aspx?sourcedoc=%7B8880FE69-363A-43BB-BC62-666DAA2AD18F%7D&amp;file=Constraints.docx&amp;action=default&amp;mobileredirect=true" TargetMode="External"/><Relationship Id="rId9" Type="http://schemas.openxmlformats.org/officeDocument/2006/relationships/hyperlink" Target="https://northeastern.sharepoint.com/:b:/s/DMDDfinal/EdoFGwRqUU1DpVloRxHnNkYBVV1_lAqFUTFAyPXYr7NZ7Q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Placeholder 3" descr="Awesome Soccer Backgrounds - Wallpaper Cave" title="Open book on table, blurred books in background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0558" t="4434" r="8475" b="1"/>
          <a:stretch/>
        </p:blipFill>
        <p:spPr>
          <a:xfrm>
            <a:off x="3674213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210024" y="804165"/>
            <a:ext cx="11291667" cy="18141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latin typeface="Plantagenet Cherokee"/>
              </a:rPr>
              <a:t>ENGLISH</a:t>
            </a:r>
            <a:r>
              <a:rPr lang="en-US" sz="4800"/>
              <a:t> PREMIER LEAGUE DATABASE MANAGEMENT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77980" y="4588219"/>
            <a:ext cx="5966040" cy="2078997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spcBef>
                <a:spcPts val="1000"/>
              </a:spcBef>
            </a:pPr>
            <a:r>
              <a:rPr lang="en-US" sz="2000"/>
              <a:t>Presented By Group 15-</a:t>
            </a:r>
          </a:p>
          <a:p>
            <a:pPr>
              <a:spcBef>
                <a:spcPts val="1000"/>
              </a:spcBef>
            </a:pPr>
            <a:r>
              <a:rPr lang="en-US" sz="2000"/>
              <a:t>Naman Gupta- 002142933</a:t>
            </a:r>
          </a:p>
          <a:p>
            <a:pPr>
              <a:spcBef>
                <a:spcPts val="1000"/>
              </a:spcBef>
            </a:pPr>
            <a:r>
              <a:rPr lang="en-US" sz="2000"/>
              <a:t>Sharvika </a:t>
            </a:r>
            <a:r>
              <a:rPr lang="en-US" sz="2000" err="1"/>
              <a:t>Barapatre</a:t>
            </a:r>
            <a:r>
              <a:rPr lang="en-US" sz="2000"/>
              <a:t>- 002192964</a:t>
            </a:r>
          </a:p>
          <a:p>
            <a:pPr>
              <a:spcBef>
                <a:spcPts val="1000"/>
              </a:spcBef>
            </a:pPr>
            <a:r>
              <a:rPr lang="en-US" sz="2000"/>
              <a:t>Kumari Puja- 002100985</a:t>
            </a:r>
          </a:p>
          <a:p>
            <a:pPr>
              <a:spcBef>
                <a:spcPts val="1000"/>
              </a:spcBef>
            </a:pPr>
            <a:r>
              <a:rPr lang="en-US" sz="2000"/>
              <a:t>Yash </a:t>
            </a:r>
            <a:r>
              <a:rPr lang="en-US" sz="2000" err="1"/>
              <a:t>Navadiya</a:t>
            </a:r>
            <a:r>
              <a:rPr lang="en-US" sz="2000"/>
              <a:t>- 002193912</a:t>
            </a:r>
          </a:p>
          <a:p>
            <a:pPr>
              <a:spcBef>
                <a:spcPts val="1000"/>
              </a:spcBef>
            </a:pPr>
            <a:r>
              <a:rPr lang="en-US" sz="2000"/>
              <a:t>Prasanna Nimbalkar- 002111122</a:t>
            </a:r>
            <a:endParaRPr lang="en-US"/>
          </a:p>
          <a:p>
            <a:pPr>
              <a:spcBef>
                <a:spcPts val="1000"/>
              </a:spcBef>
            </a:pPr>
            <a:endParaRPr lang="en-US" sz="20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Objective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1100">
                <a:ea typeface="+mn-lt"/>
                <a:cs typeface="+mn-lt"/>
              </a:rPr>
              <a:t>Centralized database that will have data of all the teams, players, coaches, matches, sponsors, team owners which will be accessible to every major entity who are related to the league.</a:t>
            </a:r>
          </a:p>
          <a:p>
            <a:r>
              <a:rPr lang="en-US" sz="1100">
                <a:ea typeface="+mn-lt"/>
                <a:cs typeface="+mn-lt"/>
              </a:rPr>
              <a:t>To design a system for team owners to choose players for their team and sponsors to select a team they want to associate with.</a:t>
            </a:r>
          </a:p>
          <a:p>
            <a:r>
              <a:rPr lang="en-US" sz="1100">
                <a:ea typeface="+mn-lt"/>
                <a:cs typeface="+mn-lt"/>
              </a:rPr>
              <a:t>Easily view the record of matches played and check the performance of each team and team player in the league.</a:t>
            </a:r>
          </a:p>
          <a:p>
            <a:r>
              <a:rPr lang="en-US" sz="1100"/>
              <a:t>Post a goal in a match whenever a goal is scored to keep a record.</a:t>
            </a:r>
          </a:p>
          <a:p>
            <a:r>
              <a:rPr lang="en-US" sz="1100"/>
              <a:t>Create prototype which can be a baseline for a full-fledged working league database.</a:t>
            </a:r>
          </a:p>
          <a:p>
            <a:r>
              <a:rPr lang="en-US" sz="1100"/>
              <a:t>Analyze the data for a league and each match to create visualizations possible.</a:t>
            </a:r>
          </a:p>
          <a:p>
            <a:endParaRPr lang="en-US" sz="1100"/>
          </a:p>
        </p:txBody>
      </p:sp>
      <p:pic>
        <p:nvPicPr>
          <p:cNvPr id="2" name="Picture 2" descr="Awesome Soccer Backgrounds - Wallpaper Cave">
            <a:extLst>
              <a:ext uri="{FF2B5EF4-FFF2-40B4-BE49-F238E27FC236}">
                <a16:creationId xmlns:a16="http://schemas.microsoft.com/office/drawing/2014/main" id="{0E7EBD22-CC1E-99CB-5917-77218F82BB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59" r="24460"/>
          <a:stretch/>
        </p:blipFill>
        <p:spPr>
          <a:xfrm>
            <a:off x="5140644" y="10"/>
            <a:ext cx="7051356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1415356"/>
          </a:xfrm>
          <a:prstGeom prst="ellipse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600"/>
              <a:t>Design Summary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3" descr="Awesome Soccer Backgrounds - Wallpaper Cave">
            <a:extLst>
              <a:ext uri="{FF2B5EF4-FFF2-40B4-BE49-F238E27FC236}">
                <a16:creationId xmlns:a16="http://schemas.microsoft.com/office/drawing/2014/main" id="{3BBBF8E9-DB71-326A-D571-522739E478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542" r="3248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689322-F4F0-9953-B477-37B7EB30634A}"/>
              </a:ext>
            </a:extLst>
          </p:cNvPr>
          <p:cNvSpPr txBox="1"/>
          <p:nvPr/>
        </p:nvSpPr>
        <p:spPr>
          <a:xfrm>
            <a:off x="7202994" y="3351126"/>
            <a:ext cx="500407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14 entities have been created and relationships have been established in normalized form suited for database.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2C6E10-6881-D7B1-4AB9-A57BCB9B19C8}"/>
              </a:ext>
            </a:extLst>
          </p:cNvPr>
          <p:cNvSpPr txBox="1"/>
          <p:nvPr/>
        </p:nvSpPr>
        <p:spPr>
          <a:xfrm>
            <a:off x="7200705" y="4934265"/>
            <a:ext cx="371930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Attachment of </a:t>
            </a:r>
            <a:r>
              <a:rPr lang="en-US">
                <a:solidFill>
                  <a:schemeClr val="tx2">
                    <a:lumMod val="50000"/>
                  </a:schemeClr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Design document</a:t>
            </a:r>
            <a:r>
              <a:rPr lang="en-US">
                <a:ea typeface="+mn-lt"/>
                <a:cs typeface="+mn-lt"/>
              </a:rPr>
              <a:t> with the entities, attributes and description of each entity.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0041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92168058-A1A3-AC77-6D6D-065A2EC334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083" y="-1153"/>
            <a:ext cx="10398757" cy="68596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353" y="4252702"/>
            <a:ext cx="2166201" cy="2324089"/>
          </a:xfrm>
          <a:prstGeom prst="ellipse">
            <a:avLst/>
          </a:prstGeom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Final ERD</a:t>
            </a:r>
          </a:p>
        </p:txBody>
      </p:sp>
    </p:spTree>
    <p:extLst>
      <p:ext uri="{BB962C8B-B14F-4D97-AF65-F5344CB8AC3E}">
        <p14:creationId xmlns:p14="http://schemas.microsoft.com/office/powerpoint/2010/main" val="222449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A5AC5B-4E1A-FA3E-1568-F95F95B70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2445" y="3640254"/>
            <a:ext cx="5319433" cy="20763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/>
              <a:t>14 tables created. Insert scripts provided in the attached link.</a:t>
            </a:r>
            <a:r>
              <a:rPr lang="en-US" sz="3400">
                <a:solidFill>
                  <a:srgbClr val="FF0000"/>
                </a:solidFill>
                <a:ea typeface="+mj-lt"/>
                <a:cs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DDL </a:t>
            </a:r>
            <a:endParaRPr lang="en-US" sz="3400">
              <a:solidFill>
                <a:srgbClr val="FF0000"/>
              </a:solidFill>
              <a:ea typeface="+mj-lt"/>
              <a:cs typeface="+mj-lt"/>
            </a:endParaRPr>
          </a:p>
          <a:p>
            <a:endParaRPr lang="en-US" sz="3400"/>
          </a:p>
        </p:txBody>
      </p:sp>
      <p:sp>
        <p:nvSpPr>
          <p:cNvPr id="13" name="Freeform: Shape 15">
            <a:extLst>
              <a:ext uri="{FF2B5EF4-FFF2-40B4-BE49-F238E27FC236}">
                <a16:creationId xmlns:a16="http://schemas.microsoft.com/office/drawing/2014/main" id="{2C6334C2-F73F-4B3B-A626-DD5F69DF6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389868" cy="6374535"/>
          </a:xfrm>
          <a:custGeom>
            <a:avLst/>
            <a:gdLst>
              <a:gd name="connsiteX0" fmla="*/ 620377 w 5389868"/>
              <a:gd name="connsiteY0" fmla="*/ 6374535 h 6374535"/>
              <a:gd name="connsiteX1" fmla="*/ 3459520 w 5389868"/>
              <a:gd name="connsiteY1" fmla="*/ 6374535 h 6374535"/>
              <a:gd name="connsiteX2" fmla="*/ 3638761 w 5389868"/>
              <a:gd name="connsiteY2" fmla="*/ 6288190 h 6374535"/>
              <a:gd name="connsiteX3" fmla="*/ 5389868 w 5389868"/>
              <a:gd name="connsiteY3" fmla="*/ 3346018 h 6374535"/>
              <a:gd name="connsiteX4" fmla="*/ 2043850 w 5389868"/>
              <a:gd name="connsiteY4" fmla="*/ 0 h 6374535"/>
              <a:gd name="connsiteX5" fmla="*/ 139826 w 5389868"/>
              <a:gd name="connsiteY5" fmla="*/ 594192 h 6374535"/>
              <a:gd name="connsiteX6" fmla="*/ 0 w 5389868"/>
              <a:gd name="connsiteY6" fmla="*/ 700065 h 6374535"/>
              <a:gd name="connsiteX7" fmla="*/ 0 w 5389868"/>
              <a:gd name="connsiteY7" fmla="*/ 5991971 h 6374535"/>
              <a:gd name="connsiteX8" fmla="*/ 139827 w 5389868"/>
              <a:gd name="connsiteY8" fmla="*/ 6097845 h 6374535"/>
              <a:gd name="connsiteX9" fmla="*/ 378347 w 5389868"/>
              <a:gd name="connsiteY9" fmla="*/ 6248727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89868" h="6374535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5" descr="Awesome Soccer Backgrounds - Wallpaper Cave">
            <a:extLst>
              <a:ext uri="{FF2B5EF4-FFF2-40B4-BE49-F238E27FC236}">
                <a16:creationId xmlns:a16="http://schemas.microsoft.com/office/drawing/2014/main" id="{35DBEA31-024A-2C31-9463-2CB09E1254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889" r="8594" b="-1"/>
          <a:stretch/>
        </p:blipFill>
        <p:spPr>
          <a:xfrm>
            <a:off x="77889" y="10"/>
            <a:ext cx="5234499" cy="6210619"/>
          </a:xfrm>
          <a:custGeom>
            <a:avLst/>
            <a:gdLst/>
            <a:ahLst/>
            <a:cxnLst/>
            <a:rect l="l" t="t" r="r" b="b"/>
            <a:pathLst>
              <a:path w="5234519" h="621062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211E4A-99F7-5598-EC3A-4FE7A2087BD8}"/>
              </a:ext>
            </a:extLst>
          </p:cNvPr>
          <p:cNvSpPr txBox="1"/>
          <p:nvPr/>
        </p:nvSpPr>
        <p:spPr>
          <a:xfrm>
            <a:off x="4975609" y="571081"/>
            <a:ext cx="628524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>
                <a:ea typeface="+mn-lt"/>
                <a:cs typeface="+mn-lt"/>
              </a:rPr>
              <a:t>SQL statement</a:t>
            </a:r>
            <a:br>
              <a:rPr lang="en-US" sz="3600">
                <a:ea typeface="+mn-lt"/>
                <a:cs typeface="+mn-lt"/>
              </a:rPr>
            </a:br>
            <a:endParaRPr lang="en-US" sz="36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00380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Database Objects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366" y="2194102"/>
            <a:ext cx="3427001" cy="39085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/>
              <a:t> 1. </a:t>
            </a:r>
            <a:r>
              <a:rPr lang="en-US" sz="1700">
                <a:hlinkClick r:id="rId3"/>
              </a:rPr>
              <a:t>Stored Procedure</a:t>
            </a:r>
            <a:endParaRPr lang="en-US" sz="170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/>
              <a:t> 2. </a:t>
            </a:r>
            <a:r>
              <a:rPr lang="en-US" sz="1700">
                <a:hlinkClick r:id="rId4"/>
              </a:rPr>
              <a:t>Constraints</a:t>
            </a:r>
            <a:endParaRPr lang="en-US" sz="170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/>
              <a:t> 3. </a:t>
            </a:r>
            <a:r>
              <a:rPr lang="en-US" sz="1700" dirty="0">
                <a:hlinkClick r:id="rId5"/>
              </a:rPr>
              <a:t>Encryption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/>
              <a:t> 4. </a:t>
            </a:r>
            <a:r>
              <a:rPr lang="en-US" sz="1700">
                <a:hlinkClick r:id="rId6"/>
              </a:rPr>
              <a:t>Functions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/>
              <a:t> 5. </a:t>
            </a:r>
            <a:r>
              <a:rPr lang="en-US" sz="1700">
                <a:hlinkClick r:id="rId7"/>
              </a:rPr>
              <a:t>Views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/>
              <a:t> 6. </a:t>
            </a:r>
            <a:r>
              <a:rPr lang="en-US" sz="1700">
                <a:hlinkClick r:id="rId8"/>
              </a:rPr>
              <a:t>Triggers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/>
              <a:t> 7. </a:t>
            </a:r>
            <a:r>
              <a:rPr lang="en-US" sz="1700">
                <a:hlinkClick r:id="rId9"/>
              </a:rPr>
              <a:t>Visualization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/>
          </a:p>
          <a:p>
            <a:r>
              <a:rPr lang="en-US" sz="1700"/>
              <a:t>   </a:t>
            </a:r>
          </a:p>
        </p:txBody>
      </p:sp>
      <p:pic>
        <p:nvPicPr>
          <p:cNvPr id="7" name="Picture 7" descr="A picture containing grass, soccer, person, field&#10;&#10;Description automatically generated">
            <a:extLst>
              <a:ext uri="{FF2B5EF4-FFF2-40B4-BE49-F238E27FC236}">
                <a16:creationId xmlns:a16="http://schemas.microsoft.com/office/drawing/2014/main" id="{21EA9D25-6911-2987-5728-665D8E249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10"/>
          <a:stretch>
            <a:fillRect/>
          </a:stretch>
        </p:blipFill>
        <p:spPr>
          <a:xfrm>
            <a:off x="5161793" y="660672"/>
            <a:ext cx="6967199" cy="51654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B4FB76-62A0-B564-F8DA-4651399B177B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02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8293" y="3202281"/>
            <a:ext cx="5244210" cy="1571093"/>
          </a:xfrm>
          <a:prstGeom prst="ellipse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600"/>
              <a:t>Thank You !!!!!!!</a:t>
            </a:r>
            <a:br>
              <a:rPr lang="en-US" sz="4600"/>
            </a:b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3" descr="Awesome Soccer Backgrounds - Wallpaper Cave">
            <a:extLst>
              <a:ext uri="{FF2B5EF4-FFF2-40B4-BE49-F238E27FC236}">
                <a16:creationId xmlns:a16="http://schemas.microsoft.com/office/drawing/2014/main" id="{3BBBF8E9-DB71-326A-D571-522739E478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542" r="3248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689322-F4F0-9953-B477-37B7EB30634A}"/>
              </a:ext>
            </a:extLst>
          </p:cNvPr>
          <p:cNvSpPr txBox="1"/>
          <p:nvPr/>
        </p:nvSpPr>
        <p:spPr>
          <a:xfrm>
            <a:off x="7202994" y="3351126"/>
            <a:ext cx="50040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2C6E10-6881-D7B1-4AB9-A57BCB9B19C8}"/>
              </a:ext>
            </a:extLst>
          </p:cNvPr>
          <p:cNvSpPr txBox="1"/>
          <p:nvPr/>
        </p:nvSpPr>
        <p:spPr>
          <a:xfrm>
            <a:off x="7195143" y="4934265"/>
            <a:ext cx="273482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261347-4DB2-FE90-75F4-03B6100D924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833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E99B75C30A004082010B45755A3326" ma:contentTypeVersion="13" ma:contentTypeDescription="Create a new document." ma:contentTypeScope="" ma:versionID="aa0929c5d82bd6d7975a2807d5a70334">
  <xsd:schema xmlns:xsd="http://www.w3.org/2001/XMLSchema" xmlns:xs="http://www.w3.org/2001/XMLSchema" xmlns:p="http://schemas.microsoft.com/office/2006/metadata/properties" xmlns:ns2="f98a7bd9-b045-425d-a0fb-65095075634b" xmlns:ns3="2c82f551-8b09-4f03-8aef-b1e8442cb0f1" targetNamespace="http://schemas.microsoft.com/office/2006/metadata/properties" ma:root="true" ma:fieldsID="d2b04722c005debba9390a4be9cd6c3b" ns2:_="" ns3:_="">
    <xsd:import namespace="f98a7bd9-b045-425d-a0fb-65095075634b"/>
    <xsd:import namespace="2c82f551-8b09-4f03-8aef-b1e8442cb0f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8a7bd9-b045-425d-a0fb-6509507563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99a8f194-becd-4f93-a34b-b9b3045b78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82f551-8b09-4f03-8aef-b1e8442cb0f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babb3fa6-94b1-472c-9220-6881ccfb8bde}" ma:internalName="TaxCatchAll" ma:showField="CatchAllData" ma:web="2c82f551-8b09-4f03-8aef-b1e8442cb0f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c82f551-8b09-4f03-8aef-b1e8442cb0f1" xsi:nil="true"/>
    <lcf76f155ced4ddcb4097134ff3c332f xmlns="f98a7bd9-b045-425d-a0fb-65095075634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9B43A60-EF84-4B1E-8D7A-19227200068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8F32030-480F-42F6-92D0-6DA5A8E85E05}">
  <ds:schemaRefs>
    <ds:schemaRef ds:uri="2c82f551-8b09-4f03-8aef-b1e8442cb0f1"/>
    <ds:schemaRef ds:uri="f98a7bd9-b045-425d-a0fb-65095075634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F7BEBC5-4530-4134-905A-7AD554FBD899}">
  <ds:schemaRefs>
    <ds:schemaRef ds:uri="2c82f551-8b09-4f03-8aef-b1e8442cb0f1"/>
    <ds:schemaRef ds:uri="f98a7bd9-b045-425d-a0fb-65095075634b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7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Academic Literature 16x9</vt:lpstr>
      <vt:lpstr>ENGLISH PREMIER LEAGUE DATABASE MANAGEMENT</vt:lpstr>
      <vt:lpstr>Objective</vt:lpstr>
      <vt:lpstr>Design Summary</vt:lpstr>
      <vt:lpstr>Final ERD</vt:lpstr>
      <vt:lpstr>14 tables created. Insert scripts provided in the attached link.DDL  </vt:lpstr>
      <vt:lpstr>Database Objects</vt:lpstr>
      <vt:lpstr>Thank You !!!!!!!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With Picture Layout</dc:title>
  <dc:creator/>
  <cp:revision>2</cp:revision>
  <dcterms:created xsi:type="dcterms:W3CDTF">2022-05-03T18:29:10Z</dcterms:created>
  <dcterms:modified xsi:type="dcterms:W3CDTF">2022-05-04T21:59:29Z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0x010100BDE99B75C30A004082010B45755A3326</vt:lpwstr>
  </property>
  <property fmtid="{D5CDD505-2E9C-101B-9397-08002B2CF9AE}" pid="3" name="MediaServiceImageTags">
    <vt:lpwstr/>
  </property>
</Properties>
</file>

<file path=docProps/thumbnail.jpeg>
</file>